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488" y="5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3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0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3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7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1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42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6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8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0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2D5D8-BE9A-4CCD-95C7-3700807DC571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93C44-59D3-4293-BE06-FCF11E1375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458" y="735106"/>
            <a:ext cx="9837084" cy="4918542"/>
          </a:xfrm>
          <a:prstGeom prst="rect">
            <a:avLst/>
          </a:prstGeom>
        </p:spPr>
      </p:pic>
      <p:sp>
        <p:nvSpPr>
          <p:cNvPr id="5" name="Line Callout 1 4"/>
          <p:cNvSpPr/>
          <p:nvPr/>
        </p:nvSpPr>
        <p:spPr>
          <a:xfrm>
            <a:off x="7996517" y="912644"/>
            <a:ext cx="3594848" cy="1014768"/>
          </a:xfrm>
          <a:prstGeom prst="borderCallout1">
            <a:avLst>
              <a:gd name="adj1" fmla="val 18750"/>
              <a:gd name="adj2" fmla="val -8333"/>
              <a:gd name="adj3" fmla="val 47622"/>
              <a:gd name="adj4" fmla="val -715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“prospective Franchise” is selected, we need the following changes BELOW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98777" y="1437958"/>
            <a:ext cx="1990164" cy="3496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98776" y="2000027"/>
            <a:ext cx="2357717" cy="5728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Don’t need “build type”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6682" y="3306447"/>
            <a:ext cx="2357717" cy="57284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address section is fine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2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644" y="823568"/>
            <a:ext cx="6977856" cy="36476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29644" y="355600"/>
            <a:ext cx="78752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Don’t need this section (Lead Contract) at all!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76832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902" y="965200"/>
            <a:ext cx="8959473" cy="48291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444876" y="1504726"/>
            <a:ext cx="3842124" cy="95907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Don’t need “maintenance agreement modifications”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67638" y="4298726"/>
            <a:ext cx="3842124" cy="95907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Change this from “Cleaning checklist modifications” to  “Notes”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65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171717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Spurgiesz</dc:creator>
  <cp:lastModifiedBy>Scott Spurgiesz</cp:lastModifiedBy>
  <cp:revision>1</cp:revision>
  <dcterms:created xsi:type="dcterms:W3CDTF">2013-11-07T19:43:09Z</dcterms:created>
  <dcterms:modified xsi:type="dcterms:W3CDTF">2013-11-07T19:44:02Z</dcterms:modified>
</cp:coreProperties>
</file>